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8"/>
  </p:notesMasterIdLst>
  <p:sldIdLst>
    <p:sldId id="267" r:id="rId2"/>
    <p:sldId id="258" r:id="rId3"/>
    <p:sldId id="268" r:id="rId4"/>
    <p:sldId id="273" r:id="rId5"/>
    <p:sldId id="274" r:id="rId6"/>
    <p:sldId id="269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75" autoAdjust="0"/>
    <p:restoredTop sz="94661" autoAdjust="0"/>
  </p:normalViewPr>
  <p:slideViewPr>
    <p:cSldViewPr snapToGrid="0">
      <p:cViewPr varScale="1">
        <p:scale>
          <a:sx n="69" d="100"/>
          <a:sy n="69" d="100"/>
        </p:scale>
        <p:origin x="10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77F16-1605-42C7-8CEA-DE472E0773A1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16858-648D-4425-BEA3-0BEAACFBC2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96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PJ N°3 MODIFIE_220621_CTM_Organigramme fonctionnel projeté des espaces_B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8259-6F24-43F2-9B92-BDE2BF82D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72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PJ N°3 MODIFIE_220621_CTM_Organigramme fonctionnel projeté des espaces_B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8259-6F24-43F2-9B92-BDE2BF82D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66873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PJ N°3 MODIFIE_220621_CTM_Organigramme fonctionnel projeté des espaces_B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8259-6F24-43F2-9B92-BDE2BF82DE40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8057298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PJ N°3 MODIFIE_220621_CTM_Organigramme fonctionnel projeté des espaces_B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8259-6F24-43F2-9B92-BDE2BF82D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81351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PJ N°3 MODIFIE_220621_CTM_Organigramme fonctionnel projeté des espaces_B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8259-6F24-43F2-9B92-BDE2BF82DE40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3703576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PJ N°3 MODIFIE_220621_CTM_Organigramme fonctionnel projeté des espaces_B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8259-6F24-43F2-9B92-BDE2BF82D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91260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PJ N°3 MODIFIE_220621_CTM_Organigramme fonctionnel projeté des espaces_B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8259-6F24-43F2-9B92-BDE2BF82D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601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PJ N°3 MODIFIE_220621_CTM_Organigramme fonctionnel projeté des espaces_B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8259-6F24-43F2-9B92-BDE2BF82D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38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PJ N°3 MODIFIE_220621_CTM_Organigramme fonctionnel projeté des espaces_B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8259-6F24-43F2-9B92-BDE2BF82D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31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PJ N°3 MODIFIE_220621_CTM_Organigramme fonctionnel projeté des espaces_B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8259-6F24-43F2-9B92-BDE2BF82D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73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PJ N°3 MODIFIE_220621_CTM_Organigramme fonctionnel projeté des espaces_B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8259-6F24-43F2-9B92-BDE2BF82D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59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PJ N°3 MODIFIE_220621_CTM_Organigramme fonctionnel projeté des espaces_B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8259-6F24-43F2-9B92-BDE2BF82D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67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PJ N°3 MODIFIE_220621_CTM_Organigramme fonctionnel projeté des espaces_B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8259-6F24-43F2-9B92-BDE2BF82D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85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PJ N°3 MODIFIE_220621_CTM_Organigramme fonctionnel projeté des espaces_B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8259-6F24-43F2-9B92-BDE2BF82D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32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PJ N°3 MODIFIE_220621_CTM_Organigramme fonctionnel projeté des espaces_B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8259-6F24-43F2-9B92-BDE2BF82D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22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PJ N°3 MODIFIE_220621_CTM_Organigramme fonctionnel projeté des espaces_B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8259-6F24-43F2-9B92-BDE2BF82D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15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PJ N°3 MODIFIE_220621_CTM_Organigramme fonctionnel projeté des espaces_B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B68259-6F24-43F2-9B92-BDE2BF82D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17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B24302-4998-4977-A18D-D76F1E801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265" y="2595642"/>
            <a:ext cx="10515600" cy="3019647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IGNY: Projet de construction de la cantine scolaire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Cantine définitive et provisoire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B965BF-1670-43A4-B0D8-D853FD99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6617" y="6492875"/>
            <a:ext cx="6297612" cy="365125"/>
          </a:xfrm>
        </p:spPr>
        <p:txBody>
          <a:bodyPr/>
          <a:lstStyle/>
          <a:p>
            <a:r>
              <a:rPr lang="fr-FR" sz="800" dirty="0"/>
              <a:t>220929_Cantine </a:t>
            </a:r>
            <a:r>
              <a:rPr lang="fr-FR" sz="800" dirty="0" err="1"/>
              <a:t>CURIE_Presentation</a:t>
            </a:r>
            <a:r>
              <a:rPr lang="fr-FR" sz="800" dirty="0"/>
              <a:t> projet_V0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F7BC485-912E-4277-905A-AAB9F196F6F7}"/>
              </a:ext>
            </a:extLst>
          </p:cNvPr>
          <p:cNvCxnSpPr/>
          <p:nvPr/>
        </p:nvCxnSpPr>
        <p:spPr>
          <a:xfrm>
            <a:off x="3822932" y="3953874"/>
            <a:ext cx="523121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890C42DD-CF8B-445F-AD0E-46D589FD7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965" y="223903"/>
            <a:ext cx="2455789" cy="174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94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505200" y="675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782135" y="146198"/>
            <a:ext cx="771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002060"/>
                </a:solidFill>
              </a:rPr>
              <a:t>IGNY_Cantine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b="1" dirty="0" err="1">
                <a:solidFill>
                  <a:srgbClr val="002060"/>
                </a:solidFill>
              </a:rPr>
              <a:t>Curie_Contexte</a:t>
            </a:r>
            <a:r>
              <a:rPr lang="fr-FR" b="1" dirty="0">
                <a:solidFill>
                  <a:srgbClr val="002060"/>
                </a:solidFill>
              </a:rPr>
              <a:t> de la cantine actuelle &amp; Projections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21409FA-03A7-4418-B84D-9C90822F4708}"/>
              </a:ext>
            </a:extLst>
          </p:cNvPr>
          <p:cNvSpPr txBox="1"/>
          <p:nvPr/>
        </p:nvSpPr>
        <p:spPr>
          <a:xfrm>
            <a:off x="4349579" y="3429000"/>
            <a:ext cx="77166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Projections &amp; Ambitions</a:t>
            </a:r>
          </a:p>
          <a:p>
            <a:pPr algn="ctr"/>
            <a:endParaRPr lang="fr-FR" b="1" dirty="0"/>
          </a:p>
          <a:p>
            <a:r>
              <a:rPr lang="fr-FR" b="1" dirty="0"/>
              <a:t>- </a:t>
            </a:r>
            <a:r>
              <a:rPr lang="fr-FR" dirty="0"/>
              <a:t>Une démarche environnementale visant à réduire la consommation     énergétique du bâtiment tout en garantissant le confort de ses usagers</a:t>
            </a:r>
          </a:p>
          <a:p>
            <a:pPr marL="285750" indent="-285750">
              <a:buFontTx/>
              <a:buChar char="-"/>
            </a:pPr>
            <a:r>
              <a:rPr lang="fr-FR" dirty="0"/>
              <a:t>Amélioration du fonctionnement actuel</a:t>
            </a:r>
          </a:p>
          <a:p>
            <a:pPr marL="285750" indent="-285750">
              <a:buFontTx/>
              <a:buChar char="-"/>
            </a:pPr>
            <a:r>
              <a:rPr lang="fr-FR" dirty="0"/>
              <a:t>Anticiper le besoin d’implantation d’une salle multi-activité en R+1</a:t>
            </a:r>
          </a:p>
          <a:p>
            <a:pPr marL="285750" indent="-285750">
              <a:buFontTx/>
              <a:buChar char="-"/>
            </a:pPr>
            <a:r>
              <a:rPr lang="fr-FR" dirty="0"/>
              <a:t>Anticiper l’augmentation projeté des effectifs scolaires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grpSp>
        <p:nvGrpSpPr>
          <p:cNvPr id="2079" name="Group 31"/>
          <p:cNvGrpSpPr>
            <a:grpSpLocks noChangeAspect="1"/>
          </p:cNvGrpSpPr>
          <p:nvPr/>
        </p:nvGrpSpPr>
        <p:grpSpPr bwMode="auto">
          <a:xfrm>
            <a:off x="0" y="0"/>
            <a:ext cx="1371600" cy="342900"/>
            <a:chOff x="8218" y="11481"/>
            <a:chExt cx="2160" cy="540"/>
          </a:xfrm>
        </p:grpSpPr>
      </p:grpSp>
      <p:grpSp>
        <p:nvGrpSpPr>
          <p:cNvPr id="2076" name="Group 28"/>
          <p:cNvGrpSpPr>
            <a:grpSpLocks noChangeAspect="1"/>
          </p:cNvGrpSpPr>
          <p:nvPr/>
        </p:nvGrpSpPr>
        <p:grpSpPr bwMode="auto">
          <a:xfrm>
            <a:off x="0" y="0"/>
            <a:ext cx="1371600" cy="457200"/>
            <a:chOff x="2205" y="10868"/>
            <a:chExt cx="7200" cy="2469"/>
          </a:xfrm>
        </p:grpSpPr>
      </p:grpSp>
      <p:grpSp>
        <p:nvGrpSpPr>
          <p:cNvPr id="2072" name="Group 24"/>
          <p:cNvGrpSpPr>
            <a:grpSpLocks noChangeAspect="1"/>
          </p:cNvGrpSpPr>
          <p:nvPr/>
        </p:nvGrpSpPr>
        <p:grpSpPr bwMode="auto">
          <a:xfrm>
            <a:off x="0" y="0"/>
            <a:ext cx="1028700" cy="114300"/>
            <a:chOff x="2205" y="10328"/>
            <a:chExt cx="5400" cy="617"/>
          </a:xfrm>
        </p:grpSpPr>
      </p:grpSp>
      <p:grpSp>
        <p:nvGrpSpPr>
          <p:cNvPr id="2061" name="Group 13"/>
          <p:cNvGrpSpPr>
            <a:grpSpLocks noChangeAspect="1"/>
          </p:cNvGrpSpPr>
          <p:nvPr/>
        </p:nvGrpSpPr>
        <p:grpSpPr bwMode="auto">
          <a:xfrm>
            <a:off x="0" y="0"/>
            <a:ext cx="1371600" cy="342900"/>
            <a:chOff x="8218" y="7054"/>
            <a:chExt cx="2160" cy="540"/>
          </a:xfrm>
        </p:grpSpPr>
        <p:grpSp>
          <p:nvGrpSpPr>
            <p:cNvPr id="2062" name="Group 14"/>
            <p:cNvGrpSpPr>
              <a:grpSpLocks/>
            </p:cNvGrpSpPr>
            <p:nvPr/>
          </p:nvGrpSpPr>
          <p:grpSpPr bwMode="auto">
            <a:xfrm>
              <a:off x="9118" y="7234"/>
              <a:ext cx="540" cy="360"/>
              <a:chOff x="8758" y="7234"/>
              <a:chExt cx="540" cy="360"/>
            </a:xfrm>
          </p:grpSpPr>
        </p:grpSp>
      </p:grpSp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0" y="0"/>
            <a:ext cx="1371600" cy="457200"/>
            <a:chOff x="8219" y="13090"/>
            <a:chExt cx="2160" cy="720"/>
          </a:xfrm>
        </p:grpSpPr>
      </p:grpSp>
      <p:grpSp>
        <p:nvGrpSpPr>
          <p:cNvPr id="2049" name="Group 1"/>
          <p:cNvGrpSpPr>
            <a:grpSpLocks noChangeAspect="1"/>
          </p:cNvGrpSpPr>
          <p:nvPr/>
        </p:nvGrpSpPr>
        <p:grpSpPr bwMode="auto">
          <a:xfrm>
            <a:off x="0" y="0"/>
            <a:ext cx="1371600" cy="228600"/>
            <a:chOff x="8219" y="2887"/>
            <a:chExt cx="2160" cy="360"/>
          </a:xfrm>
        </p:grpSpPr>
      </p:grpSp>
      <p:sp>
        <p:nvSpPr>
          <p:cNvPr id="26" name="Espace réservé du pied de page 1">
            <a:extLst>
              <a:ext uri="{FF2B5EF4-FFF2-40B4-BE49-F238E27FC236}">
                <a16:creationId xmlns:a16="http://schemas.microsoft.com/office/drawing/2014/main" id="{BBA107F0-75F3-4CD4-8EFC-B8E6E02B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8436" y="6356350"/>
            <a:ext cx="6004964" cy="365125"/>
          </a:xfrm>
        </p:spPr>
        <p:txBody>
          <a:bodyPr/>
          <a:lstStyle/>
          <a:p>
            <a:r>
              <a:rPr lang="fr-FR" sz="800" dirty="0"/>
              <a:t>220929_Cantine </a:t>
            </a:r>
            <a:r>
              <a:rPr lang="fr-FR" sz="800" dirty="0" err="1"/>
              <a:t>CURIE_Presentation</a:t>
            </a:r>
            <a:r>
              <a:rPr lang="fr-FR" sz="800" dirty="0"/>
              <a:t> projet_V0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561B3DA-3BDD-49F5-B8FD-E0A99404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9B68259-6F24-43F2-9B92-BDE2BF82DE40}" type="slidenum">
              <a:rPr lang="fr-FR" sz="800" smtClean="0">
                <a:solidFill>
                  <a:schemeClr val="tx1"/>
                </a:solidFill>
              </a:rPr>
              <a:t>2</a:t>
            </a:fld>
            <a:endParaRPr lang="fr-FR" sz="800">
              <a:solidFill>
                <a:schemeClr val="tx1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C60BF53-32A2-42BA-81FE-68F24C9737FC}"/>
              </a:ext>
            </a:extLst>
          </p:cNvPr>
          <p:cNvSpPr txBox="1"/>
          <p:nvPr/>
        </p:nvSpPr>
        <p:spPr>
          <a:xfrm>
            <a:off x="285060" y="956602"/>
            <a:ext cx="89495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Contexte</a:t>
            </a:r>
          </a:p>
          <a:p>
            <a:pPr algn="ctr"/>
            <a:endParaRPr lang="fr-FR" b="1" dirty="0"/>
          </a:p>
          <a:p>
            <a:pPr marL="285750" indent="-285750">
              <a:buFontTx/>
              <a:buChar char="-"/>
            </a:pPr>
            <a:r>
              <a:rPr lang="fr-FR" dirty="0"/>
              <a:t>Inscription du projet dans un projet ambitieux de renouvellement urbain piloté par une société d’aménagement</a:t>
            </a:r>
          </a:p>
          <a:p>
            <a:pPr marL="285750" indent="-285750">
              <a:buFontTx/>
              <a:buChar char="-"/>
            </a:pPr>
            <a:r>
              <a:rPr lang="fr-FR" dirty="0"/>
              <a:t>Opportunité pour la ville de s’embarquer dans ce projet global</a:t>
            </a:r>
          </a:p>
          <a:p>
            <a:pPr marL="285750" indent="-285750">
              <a:buFontTx/>
              <a:buChar char="-"/>
            </a:pPr>
            <a:r>
              <a:rPr lang="fr-FR" dirty="0"/>
              <a:t>Le restaurant actuel est dépassé fonctionnellement et techniquement</a:t>
            </a:r>
          </a:p>
          <a:p>
            <a:pPr marL="285750" indent="-285750">
              <a:buFontTx/>
              <a:buChar char="-"/>
            </a:pPr>
            <a:r>
              <a:rPr lang="fr-FR" dirty="0"/>
              <a:t>Un restaurant arrivé à saturation en terme de nombre de places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73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FDD0E0-D09E-4944-9F87-B40209A5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8259-6F24-43F2-9B92-BDE2BF82DE40}" type="slidenum">
              <a:rPr lang="fr-FR" smtClean="0"/>
              <a:t>3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0060A70-42AD-4ABF-88D4-AD4DD30058A9}"/>
              </a:ext>
            </a:extLst>
          </p:cNvPr>
          <p:cNvSpPr txBox="1"/>
          <p:nvPr/>
        </p:nvSpPr>
        <p:spPr>
          <a:xfrm>
            <a:off x="3072195" y="146198"/>
            <a:ext cx="642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002060"/>
                </a:solidFill>
              </a:rPr>
              <a:t>IGNY_Cantine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b="1" dirty="0" err="1">
                <a:solidFill>
                  <a:srgbClr val="002060"/>
                </a:solidFill>
              </a:rPr>
              <a:t>Curie_Plan</a:t>
            </a:r>
            <a:r>
              <a:rPr lang="fr-FR" b="1" dirty="0">
                <a:solidFill>
                  <a:srgbClr val="002060"/>
                </a:solidFill>
              </a:rPr>
              <a:t> Masse projeté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FB5D09F-8484-42FF-AAEB-91453385D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952" y="1036399"/>
            <a:ext cx="8036177" cy="52884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5884E1-9D47-4B33-AA15-12B9F6305B1A}"/>
              </a:ext>
            </a:extLst>
          </p:cNvPr>
          <p:cNvSpPr/>
          <p:nvPr/>
        </p:nvSpPr>
        <p:spPr>
          <a:xfrm rot="20228393">
            <a:off x="1762060" y="1272820"/>
            <a:ext cx="18838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provisoire</a:t>
            </a:r>
          </a:p>
        </p:txBody>
      </p:sp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C545F01A-56D3-4C55-A0AB-50EBD3A66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8436" y="6356350"/>
            <a:ext cx="6004964" cy="365125"/>
          </a:xfrm>
        </p:spPr>
        <p:txBody>
          <a:bodyPr/>
          <a:lstStyle/>
          <a:p>
            <a:r>
              <a:rPr lang="fr-FR" sz="800" dirty="0"/>
              <a:t>220929_Cantine </a:t>
            </a:r>
            <a:r>
              <a:rPr lang="fr-FR" sz="800" dirty="0" err="1"/>
              <a:t>CURIE_Presentation</a:t>
            </a:r>
            <a:r>
              <a:rPr lang="fr-FR" sz="800" dirty="0"/>
              <a:t> projet_V0</a:t>
            </a:r>
          </a:p>
        </p:txBody>
      </p:sp>
    </p:spTree>
    <p:extLst>
      <p:ext uri="{BB962C8B-B14F-4D97-AF65-F5344CB8AC3E}">
        <p14:creationId xmlns:p14="http://schemas.microsoft.com/office/powerpoint/2010/main" val="148267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56F535-2394-4D74-B598-CE790402D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8259-6F24-43F2-9B92-BDE2BF82DE40}" type="slidenum">
              <a:rPr lang="fr-FR" smtClean="0"/>
              <a:t>4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FB5BA62-0CAC-4AB4-91EC-D016CC591AB3}"/>
              </a:ext>
            </a:extLst>
          </p:cNvPr>
          <p:cNvSpPr txBox="1"/>
          <p:nvPr/>
        </p:nvSpPr>
        <p:spPr>
          <a:xfrm>
            <a:off x="3072195" y="146198"/>
            <a:ext cx="642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002060"/>
                </a:solidFill>
              </a:rPr>
              <a:t>IGNY_Cantine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b="1" dirty="0" err="1">
                <a:solidFill>
                  <a:srgbClr val="002060"/>
                </a:solidFill>
              </a:rPr>
              <a:t>Curie_Perspective</a:t>
            </a:r>
            <a:r>
              <a:rPr lang="fr-FR" b="1" dirty="0">
                <a:solidFill>
                  <a:srgbClr val="002060"/>
                </a:solidFill>
              </a:rPr>
              <a:t> d’insertion projeté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BDA2987-5FAF-46A1-BC4E-135E71FD6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2" y="820535"/>
            <a:ext cx="9187121" cy="54033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1EC0F67-9DBA-49C6-A92E-B82127643A4D}"/>
              </a:ext>
            </a:extLst>
          </p:cNvPr>
          <p:cNvSpPr/>
          <p:nvPr/>
        </p:nvSpPr>
        <p:spPr>
          <a:xfrm rot="20228393">
            <a:off x="1762060" y="1272820"/>
            <a:ext cx="18838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provisoire</a:t>
            </a:r>
          </a:p>
        </p:txBody>
      </p:sp>
      <p:sp>
        <p:nvSpPr>
          <p:cNvPr id="11" name="Espace réservé du pied de page 1">
            <a:extLst>
              <a:ext uri="{FF2B5EF4-FFF2-40B4-BE49-F238E27FC236}">
                <a16:creationId xmlns:a16="http://schemas.microsoft.com/office/drawing/2014/main" id="{13D9BF24-8D6E-4B9E-AF4B-D4E9D70D6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8436" y="6356350"/>
            <a:ext cx="6004964" cy="365125"/>
          </a:xfrm>
        </p:spPr>
        <p:txBody>
          <a:bodyPr/>
          <a:lstStyle/>
          <a:p>
            <a:r>
              <a:rPr lang="fr-FR" sz="800" dirty="0"/>
              <a:t>220929_Cantine </a:t>
            </a:r>
            <a:r>
              <a:rPr lang="fr-FR" sz="800" dirty="0" err="1"/>
              <a:t>CURIE_Presentation</a:t>
            </a:r>
            <a:r>
              <a:rPr lang="fr-FR" sz="800" dirty="0"/>
              <a:t> projet_V0</a:t>
            </a:r>
          </a:p>
        </p:txBody>
      </p:sp>
    </p:spTree>
    <p:extLst>
      <p:ext uri="{BB962C8B-B14F-4D97-AF65-F5344CB8AC3E}">
        <p14:creationId xmlns:p14="http://schemas.microsoft.com/office/powerpoint/2010/main" val="23217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6D6AD5-29AA-4259-9A52-0B33CC626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8259-6F24-43F2-9B92-BDE2BF82DE40}" type="slidenum">
              <a:rPr lang="fr-FR" smtClean="0"/>
              <a:t>5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3A2C49B-3D5B-4C2E-8CDE-B0C93821D20D}"/>
              </a:ext>
            </a:extLst>
          </p:cNvPr>
          <p:cNvSpPr txBox="1"/>
          <p:nvPr/>
        </p:nvSpPr>
        <p:spPr>
          <a:xfrm>
            <a:off x="1103870" y="146198"/>
            <a:ext cx="8394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002060"/>
                </a:solidFill>
              </a:rPr>
              <a:t>IGNY_Cantine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b="1" dirty="0" err="1">
                <a:solidFill>
                  <a:srgbClr val="002060"/>
                </a:solidFill>
              </a:rPr>
              <a:t>Curie_Plan</a:t>
            </a:r>
            <a:r>
              <a:rPr lang="fr-FR" b="1" dirty="0">
                <a:solidFill>
                  <a:srgbClr val="002060"/>
                </a:solidFill>
              </a:rPr>
              <a:t> de toiture projeté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7ED54B7-A816-4466-993A-38DEF0ACD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966" y="939113"/>
            <a:ext cx="7323036" cy="549227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82DC71-FE87-437F-9AA8-B561E92DBADF}"/>
              </a:ext>
            </a:extLst>
          </p:cNvPr>
          <p:cNvSpPr/>
          <p:nvPr/>
        </p:nvSpPr>
        <p:spPr>
          <a:xfrm rot="20228393">
            <a:off x="1762060" y="1272820"/>
            <a:ext cx="18838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provisoire</a:t>
            </a:r>
          </a:p>
        </p:txBody>
      </p:sp>
      <p:sp>
        <p:nvSpPr>
          <p:cNvPr id="11" name="Espace réservé du pied de page 1">
            <a:extLst>
              <a:ext uri="{FF2B5EF4-FFF2-40B4-BE49-F238E27FC236}">
                <a16:creationId xmlns:a16="http://schemas.microsoft.com/office/drawing/2014/main" id="{36908B0E-55CF-401A-A39B-9F5ABF5D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8436" y="6356350"/>
            <a:ext cx="6004964" cy="365125"/>
          </a:xfrm>
        </p:spPr>
        <p:txBody>
          <a:bodyPr/>
          <a:lstStyle/>
          <a:p>
            <a:r>
              <a:rPr lang="fr-FR" sz="800" dirty="0"/>
              <a:t>220929_Cantine </a:t>
            </a:r>
            <a:r>
              <a:rPr lang="fr-FR" sz="800" dirty="0" err="1"/>
              <a:t>CURIE_Presentation</a:t>
            </a:r>
            <a:r>
              <a:rPr lang="fr-FR" sz="800" dirty="0"/>
              <a:t> projet_V0</a:t>
            </a:r>
          </a:p>
        </p:txBody>
      </p:sp>
    </p:spTree>
    <p:extLst>
      <p:ext uri="{BB962C8B-B14F-4D97-AF65-F5344CB8AC3E}">
        <p14:creationId xmlns:p14="http://schemas.microsoft.com/office/powerpoint/2010/main" val="1473171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D8DC50-56EB-461E-9954-2F72CC8FB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8259-6F24-43F2-9B92-BDE2BF82DE40}" type="slidenum">
              <a:rPr lang="fr-FR" smtClean="0"/>
              <a:t>6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B71C3BC-ABEE-49EB-935E-3C069DE8740A}"/>
              </a:ext>
            </a:extLst>
          </p:cNvPr>
          <p:cNvSpPr txBox="1"/>
          <p:nvPr/>
        </p:nvSpPr>
        <p:spPr>
          <a:xfrm>
            <a:off x="3072195" y="146198"/>
            <a:ext cx="642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002060"/>
                </a:solidFill>
              </a:rPr>
              <a:t>IGNY_Cantine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b="1" dirty="0" err="1">
                <a:solidFill>
                  <a:srgbClr val="002060"/>
                </a:solidFill>
              </a:rPr>
              <a:t>Curie_ESQuisses</a:t>
            </a:r>
            <a:r>
              <a:rPr lang="fr-FR" b="1" dirty="0">
                <a:solidFill>
                  <a:srgbClr val="002060"/>
                </a:solidFill>
              </a:rPr>
              <a:t> RDC projeté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254616F-E110-45C3-9106-305C00A04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80" y="703908"/>
            <a:ext cx="8475836" cy="58678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2CD99DC-0332-4A87-9711-D4A758256215}"/>
              </a:ext>
            </a:extLst>
          </p:cNvPr>
          <p:cNvSpPr/>
          <p:nvPr/>
        </p:nvSpPr>
        <p:spPr>
          <a:xfrm rot="20228393">
            <a:off x="1762060" y="1272820"/>
            <a:ext cx="18838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provisoire</a:t>
            </a:r>
          </a:p>
        </p:txBody>
      </p:sp>
      <p:sp>
        <p:nvSpPr>
          <p:cNvPr id="12" name="Espace réservé du pied de page 1">
            <a:extLst>
              <a:ext uri="{FF2B5EF4-FFF2-40B4-BE49-F238E27FC236}">
                <a16:creationId xmlns:a16="http://schemas.microsoft.com/office/drawing/2014/main" id="{7E2D1321-F4E4-48C2-82D4-F6C690C9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58965" y="6452886"/>
            <a:ext cx="6004964" cy="365125"/>
          </a:xfrm>
        </p:spPr>
        <p:txBody>
          <a:bodyPr/>
          <a:lstStyle/>
          <a:p>
            <a:r>
              <a:rPr lang="fr-FR" sz="800" dirty="0"/>
              <a:t>220929_Cantine </a:t>
            </a:r>
            <a:r>
              <a:rPr lang="fr-FR" sz="800" dirty="0" err="1"/>
              <a:t>CURIE_Presentation</a:t>
            </a:r>
            <a:r>
              <a:rPr lang="fr-FR" sz="800" dirty="0"/>
              <a:t> projet_V0</a:t>
            </a:r>
          </a:p>
        </p:txBody>
      </p:sp>
    </p:spTree>
    <p:extLst>
      <p:ext uri="{BB962C8B-B14F-4D97-AF65-F5344CB8AC3E}">
        <p14:creationId xmlns:p14="http://schemas.microsoft.com/office/powerpoint/2010/main" val="17730652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1952</TotalTime>
  <Words>155</Words>
  <Application>Microsoft Office PowerPoint</Application>
  <PresentationFormat>Grand écran</PresentationFormat>
  <Paragraphs>33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Facette</vt:lpstr>
      <vt:lpstr>IGNY: Projet de construction de la cantine scolaire  Cantine définitive et provisoire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NNS</dc:creator>
  <cp:lastModifiedBy>Bouchra Laoues</cp:lastModifiedBy>
  <cp:revision>151</cp:revision>
  <cp:lastPrinted>2022-06-27T07:39:50Z</cp:lastPrinted>
  <dcterms:created xsi:type="dcterms:W3CDTF">2017-09-26T13:52:28Z</dcterms:created>
  <dcterms:modified xsi:type="dcterms:W3CDTF">2022-10-14T08:53:26Z</dcterms:modified>
</cp:coreProperties>
</file>